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"/>
  </p:notesMasterIdLst>
  <p:sldIdLst>
    <p:sldId id="314" r:id="rId2"/>
    <p:sldId id="300" r:id="rId3"/>
    <p:sldId id="313" r:id="rId4"/>
    <p:sldId id="315" r:id="rId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77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5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232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310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38776" algn="l" defTabSz="81551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46532" algn="l" defTabSz="81551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54286" algn="l" defTabSz="81551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62042" algn="l" defTabSz="81551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80"/>
    <a:srgbClr val="008000"/>
    <a:srgbClr val="CC0000"/>
    <a:srgbClr val="0099CC"/>
    <a:srgbClr val="0000FF"/>
    <a:srgbClr val="CC00FF"/>
    <a:srgbClr val="3333FF"/>
    <a:srgbClr val="FF66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>
        <p:scale>
          <a:sx n="101" d="100"/>
          <a:sy n="101" d="100"/>
        </p:scale>
        <p:origin x="-486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18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834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751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668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9583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7501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5417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3335" algn="l" defTabSz="8158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1482" y="275035"/>
            <a:ext cx="3660775" cy="58507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389" y="275035"/>
            <a:ext cx="10834687" cy="58507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0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0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06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8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60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37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90" y="1600201"/>
            <a:ext cx="7246937" cy="45255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3732" y="1600201"/>
            <a:ext cx="7248525" cy="452556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676" indent="0">
              <a:buNone/>
              <a:defRPr sz="1800" b="1"/>
            </a:lvl2pPr>
            <a:lvl3pPr marL="815349" indent="0">
              <a:buNone/>
              <a:defRPr sz="1600" b="1"/>
            </a:lvl3pPr>
            <a:lvl4pPr marL="1223023" indent="0">
              <a:buNone/>
              <a:defRPr sz="1400" b="1"/>
            </a:lvl4pPr>
            <a:lvl5pPr marL="1630699" indent="0">
              <a:buNone/>
              <a:defRPr sz="1400" b="1"/>
            </a:lvl5pPr>
            <a:lvl6pPr marL="2038372" indent="0">
              <a:buNone/>
              <a:defRPr sz="1400" b="1"/>
            </a:lvl6pPr>
            <a:lvl7pPr marL="2446047" indent="0">
              <a:buNone/>
              <a:defRPr sz="1400" b="1"/>
            </a:lvl7pPr>
            <a:lvl8pPr marL="2853720" indent="0">
              <a:buNone/>
              <a:defRPr sz="1400" b="1"/>
            </a:lvl8pPr>
            <a:lvl9pPr marL="326139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676" indent="0">
              <a:buNone/>
              <a:defRPr sz="1800" b="1"/>
            </a:lvl2pPr>
            <a:lvl3pPr marL="815349" indent="0">
              <a:buNone/>
              <a:defRPr sz="1600" b="1"/>
            </a:lvl3pPr>
            <a:lvl4pPr marL="1223023" indent="0">
              <a:buNone/>
              <a:defRPr sz="1400" b="1"/>
            </a:lvl4pPr>
            <a:lvl5pPr marL="1630699" indent="0">
              <a:buNone/>
              <a:defRPr sz="1400" b="1"/>
            </a:lvl5pPr>
            <a:lvl6pPr marL="2038372" indent="0">
              <a:buNone/>
              <a:defRPr sz="1400" b="1"/>
            </a:lvl6pPr>
            <a:lvl7pPr marL="2446047" indent="0">
              <a:buNone/>
              <a:defRPr sz="1400" b="1"/>
            </a:lvl7pPr>
            <a:lvl8pPr marL="2853720" indent="0">
              <a:buNone/>
              <a:defRPr sz="1400" b="1"/>
            </a:lvl8pPr>
            <a:lvl9pPr marL="326139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30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7676" indent="0">
              <a:buNone/>
              <a:defRPr sz="1100"/>
            </a:lvl2pPr>
            <a:lvl3pPr marL="815349" indent="0">
              <a:buNone/>
              <a:defRPr sz="900"/>
            </a:lvl3pPr>
            <a:lvl4pPr marL="1223023" indent="0">
              <a:buNone/>
              <a:defRPr sz="800"/>
            </a:lvl4pPr>
            <a:lvl5pPr marL="1630699" indent="0">
              <a:buNone/>
              <a:defRPr sz="800"/>
            </a:lvl5pPr>
            <a:lvl6pPr marL="2038372" indent="0">
              <a:buNone/>
              <a:defRPr sz="800"/>
            </a:lvl6pPr>
            <a:lvl7pPr marL="2446047" indent="0">
              <a:buNone/>
              <a:defRPr sz="800"/>
            </a:lvl7pPr>
            <a:lvl8pPr marL="2853720" indent="0">
              <a:buNone/>
              <a:defRPr sz="800"/>
            </a:lvl8pPr>
            <a:lvl9pPr marL="32613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676" indent="0">
              <a:buNone/>
              <a:defRPr sz="2500"/>
            </a:lvl2pPr>
            <a:lvl3pPr marL="815349" indent="0">
              <a:buNone/>
              <a:defRPr sz="2100"/>
            </a:lvl3pPr>
            <a:lvl4pPr marL="1223023" indent="0">
              <a:buNone/>
              <a:defRPr sz="1800"/>
            </a:lvl4pPr>
            <a:lvl5pPr marL="1630699" indent="0">
              <a:buNone/>
              <a:defRPr sz="1800"/>
            </a:lvl5pPr>
            <a:lvl6pPr marL="2038372" indent="0">
              <a:buNone/>
              <a:defRPr sz="1800"/>
            </a:lvl6pPr>
            <a:lvl7pPr marL="2446047" indent="0">
              <a:buNone/>
              <a:defRPr sz="1800"/>
            </a:lvl7pPr>
            <a:lvl8pPr marL="2853720" indent="0">
              <a:buNone/>
              <a:defRPr sz="1800"/>
            </a:lvl8pPr>
            <a:lvl9pPr marL="326139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7676" indent="0">
              <a:buNone/>
              <a:defRPr sz="1100"/>
            </a:lvl2pPr>
            <a:lvl3pPr marL="815349" indent="0">
              <a:buNone/>
              <a:defRPr sz="900"/>
            </a:lvl3pPr>
            <a:lvl4pPr marL="1223023" indent="0">
              <a:buNone/>
              <a:defRPr sz="800"/>
            </a:lvl4pPr>
            <a:lvl5pPr marL="1630699" indent="0">
              <a:buNone/>
              <a:defRPr sz="800"/>
            </a:lvl5pPr>
            <a:lvl6pPr marL="2038372" indent="0">
              <a:buNone/>
              <a:defRPr sz="800"/>
            </a:lvl6pPr>
            <a:lvl7pPr marL="2446047" indent="0">
              <a:buNone/>
              <a:defRPr sz="800"/>
            </a:lvl7pPr>
            <a:lvl8pPr marL="2853720" indent="0">
              <a:buNone/>
              <a:defRPr sz="800"/>
            </a:lvl8pPr>
            <a:lvl9pPr marL="32613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536" tIns="40767" rIns="81536" bIns="407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81536" tIns="40767" rIns="81536" bIns="407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81536" tIns="40767" rIns="81536" bIns="4076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34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15349" fontAlgn="auto">
                <a:spcBef>
                  <a:spcPts val="0"/>
                </a:spcBef>
                <a:spcAft>
                  <a:spcPts val="0"/>
                </a:spcAft>
              </a:pPr>
              <a:t>12/10/2024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vert="horz" lIns="81536" tIns="40767" rIns="81536" bIns="4076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34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81536" tIns="40767" rIns="81536" bIns="4076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34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153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81534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56" indent="-305756" algn="l" defTabSz="81534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472" indent="-254798" algn="l" defTabSz="81534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87" indent="-203839" algn="l" defTabSz="81534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860" indent="-203839" algn="l" defTabSz="81534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535" indent="-203839" algn="l" defTabSz="81534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210" indent="-203839" algn="l" defTabSz="8153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885" indent="-203839" algn="l" defTabSz="8153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7559" indent="-203839" algn="l" defTabSz="8153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234" indent="-203839" algn="l" defTabSz="8153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676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349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023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699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372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047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720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396" algn="l" defTabSz="8153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201" y="1273850"/>
            <a:ext cx="8455456" cy="159274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dirty="0">
                <a:solidFill>
                  <a:srgbClr val="FF0000"/>
                </a:solidFill>
                <a:latin typeface="+mj-lt"/>
              </a:rPr>
              <a:t>              </a:t>
            </a:r>
            <a:r>
              <a:rPr lang="vi-VN" sz="3300" b="1" dirty="0">
                <a:solidFill>
                  <a:srgbClr val="FF0000"/>
                </a:solidFill>
                <a:latin typeface="+mj-lt"/>
              </a:rPr>
              <a:t>NHIỆT NHIỆT CHÀO MỪNG </a:t>
            </a:r>
          </a:p>
          <a:p>
            <a:pPr>
              <a:lnSpc>
                <a:spcPct val="150000"/>
              </a:lnSpc>
            </a:pPr>
            <a:r>
              <a:rPr lang="vi-VN" sz="3300" b="1" dirty="0">
                <a:solidFill>
                  <a:srgbClr val="FF0000"/>
                </a:solidFill>
                <a:latin typeface="+mj-lt"/>
              </a:rPr>
              <a:t>CÁC THẦY CÔ VỀ DỰ GIỜ THĂM LỚP 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8" name="Picture 13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" y="-1"/>
            <a:ext cx="1512578" cy="13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036">
            <a:off x="7725432" y="-53168"/>
            <a:ext cx="1326356" cy="149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92545" y="3629262"/>
            <a:ext cx="1714500" cy="13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46964">
            <a:off x="7843903" y="3258572"/>
            <a:ext cx="1259473" cy="18538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236016" y="2775367"/>
            <a:ext cx="445078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b="1" i="1" dirty="0">
                <a:latin typeface="+mj-lt"/>
              </a:rPr>
              <a:t>Hùng </a:t>
            </a:r>
            <a:r>
              <a:rPr lang="vi-VN" sz="2100" b="1" i="1" dirty="0">
                <a:latin typeface="+mj-lt"/>
              </a:rPr>
              <a:t>Thắng</a:t>
            </a:r>
            <a:r>
              <a:rPr lang="vi-VN" b="1" i="1" dirty="0">
                <a:latin typeface="+mj-lt"/>
              </a:rPr>
              <a:t>, ngày 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b="1" i="1" dirty="0" smtClean="0">
                <a:latin typeface="+mj-lt"/>
              </a:rPr>
              <a:t> </a:t>
            </a:r>
            <a:r>
              <a:rPr lang="vi-VN" b="1" i="1" dirty="0">
                <a:latin typeface="+mj-lt"/>
              </a:rPr>
              <a:t>tháng 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i="1" dirty="0">
                <a:latin typeface="+mj-lt"/>
              </a:rPr>
              <a:t> </a:t>
            </a:r>
            <a:r>
              <a:rPr lang="vi-VN" b="1" i="1" dirty="0">
                <a:latin typeface="+mj-lt"/>
              </a:rPr>
              <a:t>năm </a:t>
            </a:r>
            <a:r>
              <a:rPr lang="vi-VN" b="1" i="1" dirty="0" smtClean="0">
                <a:latin typeface="+mj-lt"/>
              </a:rPr>
              <a:t>202</a:t>
            </a:r>
            <a:r>
              <a:rPr lang="en-US" b="1" i="1" dirty="0" smtClean="0">
                <a:latin typeface="+mj-lt"/>
              </a:rPr>
              <a:t>4</a:t>
            </a:r>
            <a:endParaRPr lang="en-US" b="1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182" y="4348347"/>
            <a:ext cx="353257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latin typeface="+mj-lt"/>
              </a:rPr>
              <a:t>Giáo viên : Vũ Thị Mỵ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29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" y="438150"/>
            <a:ext cx="7369015" cy="4343400"/>
            <a:chOff x="4504765" y="3028511"/>
            <a:chExt cx="7539360" cy="452854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0" t="27653" r="7942" b="37794"/>
            <a:stretch/>
          </p:blipFill>
          <p:spPr bwMode="auto">
            <a:xfrm>
              <a:off x="5099712" y="3028511"/>
              <a:ext cx="6944413" cy="4528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7" t="48422" r="37240" b="37794"/>
            <a:stretch/>
          </p:blipFill>
          <p:spPr bwMode="auto">
            <a:xfrm>
              <a:off x="4504765" y="5836024"/>
              <a:ext cx="1694330" cy="1546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28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209550"/>
            <a:ext cx="3352800" cy="61317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6237" y="2012481"/>
            <a:ext cx="4038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180706" y="264459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895600" y="1260961"/>
            <a:ext cx="3993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3790950"/>
            <a:ext cx="3452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140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280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197175"/>
            <a:ext cx="1140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371600" y="183034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597522" y="1553349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52946" y="2781241"/>
            <a:ext cx="4038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396311" y="2644593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940321" y="264459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03953" y="2597256"/>
            <a:ext cx="8726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0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600" y="209550"/>
            <a:ext cx="3352800" cy="61317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2012481"/>
            <a:ext cx="668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180706" y="264459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590800" y="1291739"/>
            <a:ext cx="5235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790950"/>
            <a:ext cx="3452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197175"/>
            <a:ext cx="1140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371600" y="183034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597522" y="1553349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15623" y="2781240"/>
            <a:ext cx="4038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396311" y="2644593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940321" y="264459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03953" y="2597256"/>
            <a:ext cx="8726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127</Words>
  <Application>Microsoft Office PowerPoint</Application>
  <PresentationFormat>On-screen Show (16:9)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140 x 2 = ?</vt:lpstr>
      <vt:lpstr>215 x 4 =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270</cp:revision>
  <dcterms:created xsi:type="dcterms:W3CDTF">2006-10-26T15:18:53Z</dcterms:created>
  <dcterms:modified xsi:type="dcterms:W3CDTF">2024-12-10T13:51:29Z</dcterms:modified>
</cp:coreProperties>
</file>